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71" cy="500775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0975" y="0"/>
            <a:ext cx="2985571" cy="500775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r">
              <a:defRPr sz="1200"/>
            </a:lvl1pPr>
          </a:lstStyle>
          <a:p>
            <a:fld id="{2701E9A3-6860-4F11-B134-1F6B9DD529D8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2475"/>
            <a:ext cx="5008563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6" tIns="46278" rIns="92556" bIns="4627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9" y="4759763"/>
            <a:ext cx="5510207" cy="4508575"/>
          </a:xfrm>
          <a:prstGeom prst="rect">
            <a:avLst/>
          </a:prstGeom>
        </p:spPr>
        <p:txBody>
          <a:bodyPr vert="horz" lIns="92556" tIns="46278" rIns="92556" bIns="4627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926"/>
            <a:ext cx="2985571" cy="500774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0975" y="9517926"/>
            <a:ext cx="2985571" cy="500774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r">
              <a:defRPr sz="1200"/>
            </a:lvl1pPr>
          </a:lstStyle>
          <a:p>
            <a:fld id="{03A2340B-2862-40BD-944C-0C2264D28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2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DC85-A3ED-44DF-87B0-11692571761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6FAA-7E68-41DD-BC73-075A1A9B107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C6EF-E5FC-4DB7-936A-61592CCDAD4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C5A74-8500-44E8-A9CA-2475BC47D15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FC52E-FA5E-413E-A77D-D9EDAF8C707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0FC2-7813-4F2D-BB63-0FB269D04E2F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27B4-C665-49CC-AB04-71B67F574AAE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C917-F482-436F-ADBF-A1389F9F3566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F232-C10B-4020-959B-DB32FE400237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04AAC-B6B7-4F5E-8E97-9164664F24BC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1229-0DE8-4A29-AD9A-D3574C97D8A7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50A2FD1-6B9E-47DC-9BD6-C06506477A4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429000"/>
            <a:ext cx="8208912" cy="990088"/>
          </a:xfrm>
        </p:spPr>
        <p:txBody>
          <a:bodyPr/>
          <a:lstStyle/>
          <a:p>
            <a:pPr marL="179070" algn="ctr">
              <a:spcAft>
                <a:spcPts val="0"/>
              </a:spcAft>
            </a:pPr>
            <a:r>
              <a:rPr lang="ru-RU" sz="2000" b="1" spc="0" dirty="0" smtClean="0">
                <a:latin typeface="Times New Roman"/>
                <a:ea typeface="Times New Roman"/>
              </a:rPr>
              <a:t>Управление </a:t>
            </a:r>
            <a:r>
              <a:rPr lang="ru-RU" sz="2000" b="1" spc="0" dirty="0" err="1" smtClean="0">
                <a:latin typeface="Times New Roman"/>
                <a:ea typeface="Times New Roman"/>
              </a:rPr>
              <a:t>КОНКУРЕНТОСПОСОБНОсТЬЮ</a:t>
            </a:r>
            <a:r>
              <a:rPr lang="ru-RU" sz="2000" b="1" spc="0" dirty="0" smtClean="0">
                <a:latin typeface="Times New Roman"/>
                <a:ea typeface="Times New Roman"/>
              </a:rPr>
              <a:t>  </a:t>
            </a:r>
            <a:br>
              <a:rPr lang="ru-RU" sz="2000" b="1" spc="0" dirty="0" smtClean="0">
                <a:latin typeface="Times New Roman"/>
                <a:ea typeface="Times New Roman"/>
              </a:rPr>
            </a:br>
            <a:r>
              <a:rPr lang="ru-RU" sz="2000" b="1" spc="0" dirty="0" smtClean="0">
                <a:latin typeface="Times New Roman"/>
                <a:ea typeface="Times New Roman"/>
              </a:rPr>
              <a:t>ООО «два берега» И ПУТИ ЕЕ ПОВЫШЕНИЯ</a:t>
            </a:r>
            <a:endParaRPr lang="ru-RU" sz="1800" spc="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0688" y="4581128"/>
            <a:ext cx="7918648" cy="122413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Автор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Группа: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АМЗМЭО 21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Принял 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доцент Иванова Е.А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 descr="http://www.vestikavkaza.ru/upload/iblock/981/DGT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8020"/>
            <a:ext cx="1619996" cy="12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971600" y="1700809"/>
            <a:ext cx="7416824" cy="1291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 smtClean="0"/>
              <a:t>Направление   </a:t>
            </a:r>
            <a:r>
              <a:rPr lang="ru-RU" sz="1900" b="1" dirty="0" smtClean="0"/>
              <a:t>38.04.01 Экономика</a:t>
            </a:r>
            <a:endParaRPr lang="ru-RU" sz="1900" b="1" dirty="0"/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/>
              <a:t>Профиль </a:t>
            </a:r>
            <a:r>
              <a:rPr lang="ru-RU" sz="1900" b="1" dirty="0" smtClean="0"/>
              <a:t>Экономика организации</a:t>
            </a:r>
            <a:endParaRPr lang="ru-RU" sz="1900" b="1" dirty="0"/>
          </a:p>
          <a:p>
            <a:endParaRPr lang="ru-RU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Контрольная работа по курсу «Проектная экономика»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21776"/>
            <a:ext cx="7040470" cy="1728192"/>
          </a:xfrm>
        </p:spPr>
        <p:txBody>
          <a:bodyPr>
            <a:noAutofit/>
          </a:bodyPr>
          <a:lstStyle/>
          <a:p>
            <a:pPr algn="just"/>
            <a:r>
              <a:rPr lang="ru-RU" sz="2000" spc="0" dirty="0"/>
              <a:t>Тема </a:t>
            </a:r>
            <a:r>
              <a:rPr lang="ru-RU" sz="2000" spc="0" dirty="0" smtClean="0"/>
              <a:t>работы является актуальной, так </a:t>
            </a:r>
            <a:r>
              <a:rPr lang="ru-RU" sz="2000" spc="0" dirty="0" smtClean="0"/>
              <a:t>как…..</a:t>
            </a:r>
            <a:endParaRPr lang="ru-RU" sz="2000" spc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579296" cy="432048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70C0"/>
                </a:solidFill>
              </a:rPr>
              <a:t>Целью</a:t>
            </a:r>
            <a:r>
              <a:rPr lang="ru-RU" sz="2200" dirty="0" smtClean="0"/>
              <a:t> </a:t>
            </a:r>
            <a:r>
              <a:rPr lang="ru-RU" sz="2000" dirty="0" smtClean="0"/>
              <a:t>работы </a:t>
            </a:r>
            <a:r>
              <a:rPr lang="ru-RU" sz="2000" dirty="0"/>
              <a:t>является исследование теоретических вопросов и практических аспектов </a:t>
            </a:r>
            <a:r>
              <a:rPr lang="ru-RU" sz="2000" dirty="0" smtClean="0"/>
              <a:t>управление проектной деятельностью</a:t>
            </a:r>
            <a:endParaRPr lang="ru-RU" sz="20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sz="2200" b="1" dirty="0" smtClean="0">
              <a:solidFill>
                <a:srgbClr val="0070C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70C0"/>
                </a:solidFill>
              </a:rPr>
              <a:t>Задачами</a:t>
            </a:r>
            <a:r>
              <a:rPr lang="ru-RU" sz="2200" dirty="0" smtClean="0"/>
              <a:t> работы </a:t>
            </a:r>
            <a:r>
              <a:rPr lang="ru-RU" sz="2200" dirty="0"/>
              <a:t>являются:</a:t>
            </a:r>
          </a:p>
          <a:p>
            <a:r>
              <a:rPr lang="ru-RU" sz="2000" dirty="0" smtClean="0"/>
              <a:t>рассмотреть </a:t>
            </a:r>
            <a:r>
              <a:rPr lang="ru-RU" sz="2000" dirty="0" smtClean="0"/>
              <a:t>понятие, сущность управлени</a:t>
            </a:r>
            <a:r>
              <a:rPr lang="ru-RU" sz="2000" dirty="0" smtClean="0"/>
              <a:t>я проектами.</a:t>
            </a:r>
            <a:endParaRPr lang="ru-RU" sz="2000" dirty="0"/>
          </a:p>
          <a:p>
            <a:r>
              <a:rPr lang="ru-RU" sz="2000" dirty="0" smtClean="0"/>
              <a:t>разработать проект …… </a:t>
            </a:r>
            <a:r>
              <a:rPr lang="ru-RU" sz="2000" dirty="0"/>
              <a:t>обосновать ее эффективность.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026" name="Picture 2" descr="http://www.vestikavkaza.ru/upload/iblock/981/DGT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" y="0"/>
            <a:ext cx="1619996" cy="12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1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estikavkaza.ru/upload/iblock/981/DGT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" y="-1000"/>
            <a:ext cx="1619996" cy="12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691680" y="346264"/>
            <a:ext cx="7128792" cy="591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2000" b="1" spc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endParaRPr lang="ru-RU" sz="2000" b="1" spc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33843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Спасибо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за внимание!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http://www.vestikavkaza.ru/upload/iblock/981/DGT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" y="-1000"/>
            <a:ext cx="1619996" cy="12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413</TotalTime>
  <Words>75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Georgia</vt:lpstr>
      <vt:lpstr>Times New Roman</vt:lpstr>
      <vt:lpstr>Ясность</vt:lpstr>
      <vt:lpstr>Управление КОНКУРЕНТОСПОСОБНОсТЬЮ   ООО «два берега» И ПУТИ ЕЕ ПОВЫШЕНИЯ</vt:lpstr>
      <vt:lpstr>Тема работы является актуальной, так как…..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Дымченко</dc:creator>
  <cp:lastModifiedBy>Пользователь Windows</cp:lastModifiedBy>
  <cp:revision>66</cp:revision>
  <cp:lastPrinted>2019-05-21T11:08:15Z</cp:lastPrinted>
  <dcterms:created xsi:type="dcterms:W3CDTF">2016-02-24T08:22:02Z</dcterms:created>
  <dcterms:modified xsi:type="dcterms:W3CDTF">2020-08-18T12:18:12Z</dcterms:modified>
</cp:coreProperties>
</file>